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80" r:id="rId4"/>
    <p:sldId id="282" r:id="rId5"/>
    <p:sldId id="283" r:id="rId6"/>
    <p:sldId id="284" r:id="rId7"/>
    <p:sldId id="286" r:id="rId8"/>
    <p:sldId id="287" r:id="rId9"/>
    <p:sldId id="281" r:id="rId10"/>
    <p:sldId id="285" r:id="rId11"/>
    <p:sldId id="288" r:id="rId12"/>
    <p:sldId id="290" r:id="rId13"/>
    <p:sldId id="289" r:id="rId14"/>
    <p:sldId id="292" r:id="rId15"/>
    <p:sldId id="291" r:id="rId1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6" roundtripDataSignature="AMtx7mg1/MsWtO4fH5OJUj9Qpouadtgl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75D1CC-74F0-48E9-A1C2-9302A6937D7A}" v="27" dt="2023-11-14T15:59:49.979"/>
    <p1510:client id="{FA9A972A-9FE7-879A-1029-7F0877234D6D}" v="129" dt="2023-11-20T04:57:34.342"/>
  </p1510:revLst>
</p1510:revInfo>
</file>

<file path=ppt/tableStyles.xml><?xml version="1.0" encoding="utf-8"?>
<a:tblStyleLst xmlns:a="http://schemas.openxmlformats.org/drawingml/2006/main" def="{8B5D7DDB-943B-4A53-A7B0-F8187D8E8C44}">
  <a:tblStyle styleId="{8B5D7DDB-943B-4A53-A7B0-F8187D8E8C4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31" autoAdjust="0"/>
    <p:restoredTop sz="94660"/>
  </p:normalViewPr>
  <p:slideViewPr>
    <p:cSldViewPr snapToGrid="0">
      <p:cViewPr varScale="1">
        <p:scale>
          <a:sx n="78" d="100"/>
          <a:sy n="78" d="100"/>
        </p:scale>
        <p:origin x="1613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" name="Google Shape;5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5061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5557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9955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7682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724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7773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53157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1402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1"/>
          <p:cNvPicPr preferRelativeResize="0"/>
          <p:nvPr/>
        </p:nvPicPr>
        <p:blipFill rotWithShape="1">
          <a:blip r:embed="rId2">
            <a:alphaModFix/>
          </a:blip>
          <a:srcRect l="970" t="-88" r="989" b="457"/>
          <a:stretch/>
        </p:blipFill>
        <p:spPr>
          <a:xfrm>
            <a:off x="1" y="4621911"/>
            <a:ext cx="9130427" cy="201290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"/>
          <p:cNvSpPr txBox="1">
            <a:spLocks noGrp="1"/>
          </p:cNvSpPr>
          <p:nvPr>
            <p:ph type="ctrTitle"/>
          </p:nvPr>
        </p:nvSpPr>
        <p:spPr>
          <a:xfrm>
            <a:off x="1143000" y="2292237"/>
            <a:ext cx="68580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1084"/>
              </a:buClr>
              <a:buSzPts val="2449"/>
              <a:buFont typeface="DFKai-SB"/>
              <a:buNone/>
              <a:defRPr sz="2449">
                <a:solidFill>
                  <a:srgbClr val="7F1084"/>
                </a:solidFill>
                <a:latin typeface="DFKai-SB"/>
                <a:ea typeface="DFKai-SB"/>
                <a:cs typeface="DFKai-SB"/>
                <a:sym typeface="DFKai-S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subTitle" idx="1"/>
          </p:nvPr>
        </p:nvSpPr>
        <p:spPr>
          <a:xfrm>
            <a:off x="2185547" y="3602503"/>
            <a:ext cx="47730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32"/>
              <a:buNone/>
              <a:defRPr sz="1632"/>
            </a:lvl1pPr>
            <a:lvl2pPr lvl="1" algn="ctr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360"/>
              <a:buNone/>
              <a:defRPr sz="1360"/>
            </a:lvl2pPr>
            <a:lvl3pPr lvl="2" algn="ctr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24"/>
              <a:buNone/>
              <a:defRPr sz="1224"/>
            </a:lvl3pPr>
            <a:lvl4pPr lvl="3" algn="ctr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979"/>
              <a:buNone/>
              <a:defRPr sz="1088"/>
            </a:lvl4pPr>
            <a:lvl5pPr lvl="4" algn="ctr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979"/>
              <a:buNone/>
              <a:defRPr sz="1088"/>
            </a:lvl5pPr>
            <a:lvl6pPr lvl="5" algn="ctr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088"/>
              <a:buNone/>
              <a:defRPr sz="1088"/>
            </a:lvl6pPr>
            <a:lvl7pPr lvl="6" algn="ctr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88"/>
              <a:buNone/>
              <a:defRPr sz="1088"/>
            </a:lvl7pPr>
            <a:lvl8pPr lvl="7" algn="ctr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88"/>
              <a:buNone/>
              <a:defRPr sz="1088"/>
            </a:lvl8pPr>
            <a:lvl9pPr lvl="8" algn="ctr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88"/>
              <a:buNone/>
              <a:defRPr sz="1088"/>
            </a:lvl9pPr>
          </a:lstStyle>
          <a:p>
            <a:endParaRPr/>
          </a:p>
        </p:txBody>
      </p:sp>
      <p:sp>
        <p:nvSpPr>
          <p:cNvPr id="15" name="Google Shape;15;p21"/>
          <p:cNvSpPr/>
          <p:nvPr/>
        </p:nvSpPr>
        <p:spPr>
          <a:xfrm>
            <a:off x="0" y="4584959"/>
            <a:ext cx="9144000" cy="982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FFFFF">
                  <a:alpha val="25882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93"/>
              <a:buFont typeface="Arial"/>
              <a:buNone/>
            </a:pPr>
            <a:endParaRPr sz="1093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2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  <a:defRPr/>
            </a:lvl2pPr>
            <a:lvl3pPr marL="1371600" lvl="2" indent="-342900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LcPeriod"/>
              <a:defRPr/>
            </a:lvl3pPr>
            <a:lvl4pPr marL="1828800" lvl="3" indent="-342900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  <a:defRPr/>
            </a:lvl4pPr>
            <a:lvl5pPr marL="2286000" lvl="4" indent="-342900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LcParenR"/>
              <a:defRPr/>
            </a:lvl5pPr>
            <a:lvl6pPr marL="2743200" lvl="5" indent="-342900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77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3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56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5"/>
              <a:buChar char="•"/>
              <a:defRPr/>
            </a:lvl1pPr>
            <a:lvl2pPr marL="914400" lvl="1" indent="-332232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SzPts val="1632"/>
              <a:buAutoNum type="arabicPeriod"/>
              <a:defRPr/>
            </a:lvl2pPr>
            <a:lvl3pPr marL="1371600" lvl="2" indent="-31496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SzPts val="1360"/>
              <a:buAutoNum type="alphaLcPeriod"/>
              <a:defRPr/>
            </a:lvl3pPr>
            <a:lvl4pPr marL="1828800" lvl="3" indent="-298577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SzPts val="1102"/>
              <a:buAutoNum type="arabicParenR"/>
              <a:defRPr/>
            </a:lvl4pPr>
            <a:lvl5pPr marL="2286000" lvl="4" indent="-298576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SzPts val="1102"/>
              <a:buAutoNum type="alphaLcParenR"/>
              <a:defRPr/>
            </a:lvl5pPr>
            <a:lvl6pPr marL="2743200" lvl="5" indent="-306323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SzPts val="1224"/>
              <a:buChar char="•"/>
              <a:defRPr/>
            </a:lvl6pPr>
            <a:lvl7pPr marL="3200400" lvl="6" indent="-306323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SzPts val="1224"/>
              <a:buChar char="•"/>
              <a:defRPr/>
            </a:lvl7pPr>
            <a:lvl8pPr marL="3657600" lvl="7" indent="-306323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SzPts val="1224"/>
              <a:buChar char="•"/>
              <a:defRPr/>
            </a:lvl8pPr>
            <a:lvl9pPr marL="4114800" lvl="8" indent="-306323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SzPts val="1224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標題及物件">
  <p:cSld name="1_標題及物件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>
            <a:spLocks noGrp="1"/>
          </p:cNvSpPr>
          <p:nvPr>
            <p:ph type="title"/>
          </p:nvPr>
        </p:nvSpPr>
        <p:spPr>
          <a:xfrm>
            <a:off x="457201" y="428499"/>
            <a:ext cx="60912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153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7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body" idx="1"/>
          </p:nvPr>
        </p:nvSpPr>
        <p:spPr>
          <a:xfrm>
            <a:off x="457200" y="1120201"/>
            <a:ext cx="8420700" cy="54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496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60"/>
              <a:buFont typeface="Arial"/>
              <a:buChar char="•"/>
              <a:defRPr sz="1360"/>
            </a:lvl1pPr>
            <a:lvl2pPr marL="914400" marR="0" lvl="1" indent="-31496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360"/>
              <a:buFont typeface="Times New Roman"/>
              <a:buAutoNum type="arabicPeriod"/>
              <a:defRPr sz="1360"/>
            </a:lvl2pPr>
            <a:lvl3pPr marL="1371600" marR="0" lvl="2" indent="-31496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360"/>
              <a:buFont typeface="Times New Roman"/>
              <a:buAutoNum type="alphaLcPeriod"/>
              <a:defRPr sz="1360"/>
            </a:lvl3pPr>
            <a:lvl4pPr marL="1828800" marR="0" lvl="3" indent="-306324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24"/>
              <a:buFont typeface="Times New Roman"/>
              <a:buAutoNum type="arabicParenR"/>
              <a:defRPr sz="1360"/>
            </a:lvl4pPr>
            <a:lvl5pPr marL="2286000" marR="0" lvl="4" indent="-306323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24"/>
              <a:buFont typeface="Times New Roman"/>
              <a:buAutoNum type="alphaLcParenR"/>
              <a:defRPr sz="1360"/>
            </a:lvl5pPr>
            <a:lvl6pPr marL="2743200" lvl="5" indent="-342900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24"/>
          <p:cNvSpPr txBox="1">
            <a:spLocks noGrp="1"/>
          </p:cNvSpPr>
          <p:nvPr>
            <p:ph type="sldNum" idx="12"/>
          </p:nvPr>
        </p:nvSpPr>
        <p:spPr>
          <a:xfrm>
            <a:off x="8307624" y="6585075"/>
            <a:ext cx="7122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>
  <p:cSld name="標題及物件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25"/>
          <p:cNvPicPr preferRelativeResize="0"/>
          <p:nvPr/>
        </p:nvPicPr>
        <p:blipFill rotWithShape="1">
          <a:blip r:embed="rId2">
            <a:alphaModFix/>
          </a:blip>
          <a:srcRect l="970" t="-88" r="989" b="457"/>
          <a:stretch/>
        </p:blipFill>
        <p:spPr>
          <a:xfrm>
            <a:off x="0" y="4584959"/>
            <a:ext cx="9143999" cy="2063521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12" scaled="0"/>
          </a:gradFill>
          <a:ln>
            <a:noFill/>
          </a:ln>
        </p:spPr>
      </p:pic>
      <p:sp>
        <p:nvSpPr>
          <p:cNvPr id="29" name="Google Shape;29;p25"/>
          <p:cNvSpPr/>
          <p:nvPr/>
        </p:nvSpPr>
        <p:spPr>
          <a:xfrm>
            <a:off x="0" y="4584957"/>
            <a:ext cx="9144000" cy="19461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FFFFF">
                  <a:alpha val="25882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93"/>
              <a:buFont typeface="Arial"/>
              <a:buNone/>
            </a:pPr>
            <a:endParaRPr sz="1093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" name="Google Shape;30;p25"/>
          <p:cNvSpPr txBox="1">
            <a:spLocks noGrp="1"/>
          </p:cNvSpPr>
          <p:nvPr>
            <p:ph type="title"/>
          </p:nvPr>
        </p:nvSpPr>
        <p:spPr>
          <a:xfrm>
            <a:off x="457201" y="428499"/>
            <a:ext cx="60912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153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7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5"/>
          <p:cNvSpPr txBox="1">
            <a:spLocks noGrp="1"/>
          </p:cNvSpPr>
          <p:nvPr>
            <p:ph type="body" idx="1"/>
          </p:nvPr>
        </p:nvSpPr>
        <p:spPr>
          <a:xfrm>
            <a:off x="457200" y="1120201"/>
            <a:ext cx="8420700" cy="54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496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60"/>
              <a:buFont typeface="Arial"/>
              <a:buChar char="•"/>
              <a:defRPr sz="1360">
                <a:latin typeface="DFKai-SB"/>
                <a:ea typeface="DFKai-SB"/>
                <a:cs typeface="DFKai-SB"/>
                <a:sym typeface="DFKai-SB"/>
              </a:defRPr>
            </a:lvl1pPr>
            <a:lvl2pPr marL="914400" marR="0" lvl="1" indent="-31496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360"/>
              <a:buFont typeface="Times New Roman"/>
              <a:buAutoNum type="arabicPeriod"/>
              <a:defRPr sz="1360">
                <a:latin typeface="DFKai-SB"/>
                <a:ea typeface="DFKai-SB"/>
                <a:cs typeface="DFKai-SB"/>
                <a:sym typeface="DFKai-SB"/>
              </a:defRPr>
            </a:lvl2pPr>
            <a:lvl3pPr marL="1371600" marR="0" lvl="2" indent="-31496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360"/>
              <a:buFont typeface="Times New Roman"/>
              <a:buAutoNum type="alphaLcPeriod"/>
              <a:defRPr sz="1360">
                <a:latin typeface="DFKai-SB"/>
                <a:ea typeface="DFKai-SB"/>
                <a:cs typeface="DFKai-SB"/>
                <a:sym typeface="DFKai-SB"/>
              </a:defRPr>
            </a:lvl3pPr>
            <a:lvl4pPr marL="1828800" marR="0" lvl="3" indent="-306324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24"/>
              <a:buFont typeface="Times New Roman"/>
              <a:buAutoNum type="arabicParenR"/>
              <a:defRPr sz="1360">
                <a:latin typeface="DFKai-SB"/>
                <a:ea typeface="DFKai-SB"/>
                <a:cs typeface="DFKai-SB"/>
                <a:sym typeface="DFKai-SB"/>
              </a:defRPr>
            </a:lvl4pPr>
            <a:lvl5pPr marL="2286000" marR="0" lvl="4" indent="-306323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24"/>
              <a:buFont typeface="Times New Roman"/>
              <a:buAutoNum type="alphaLcParenR"/>
              <a:defRPr sz="1360">
                <a:latin typeface="DFKai-SB"/>
                <a:ea typeface="DFKai-SB"/>
                <a:cs typeface="DFKai-SB"/>
                <a:sym typeface="DFKai-SB"/>
              </a:defRPr>
            </a:lvl5pPr>
            <a:lvl6pPr marL="2743200" lvl="5" indent="-342900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5"/>
          <p:cNvSpPr txBox="1">
            <a:spLocks noGrp="1"/>
          </p:cNvSpPr>
          <p:nvPr>
            <p:ph type="sldNum" idx="12"/>
          </p:nvPr>
        </p:nvSpPr>
        <p:spPr>
          <a:xfrm>
            <a:off x="8307624" y="6585075"/>
            <a:ext cx="7122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>
  <p:cSld name="兩項物件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6"/>
          <p:cNvSpPr txBox="1">
            <a:spLocks noGrp="1"/>
          </p:cNvSpPr>
          <p:nvPr>
            <p:ph type="body" idx="1"/>
          </p:nvPr>
        </p:nvSpPr>
        <p:spPr>
          <a:xfrm>
            <a:off x="457201" y="1119953"/>
            <a:ext cx="3968100" cy="5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023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8"/>
              <a:buFont typeface="Arial"/>
              <a:buChar char="•"/>
              <a:defRPr sz="1758">
                <a:latin typeface="DFKai-SB"/>
                <a:ea typeface="DFKai-SB"/>
                <a:cs typeface="DFKai-SB"/>
                <a:sym typeface="DFKai-SB"/>
              </a:defRPr>
            </a:lvl1pPr>
            <a:lvl2pPr marL="914400" marR="0" lvl="1" indent="-324294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507"/>
              <a:buFont typeface="Times New Roman"/>
              <a:buAutoNum type="arabicPeriod"/>
              <a:defRPr sz="1507">
                <a:latin typeface="DFKai-SB"/>
                <a:ea typeface="DFKai-SB"/>
                <a:cs typeface="DFKai-SB"/>
                <a:sym typeface="DFKai-SB"/>
              </a:defRPr>
            </a:lvl2pPr>
            <a:lvl3pPr marL="1371600" marR="0" lvl="2" indent="-308356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56"/>
              <a:buFont typeface="Times New Roman"/>
              <a:buAutoNum type="alphaLcPeriod"/>
              <a:defRPr sz="1256">
                <a:latin typeface="DFKai-SB"/>
                <a:ea typeface="DFKai-SB"/>
                <a:cs typeface="DFKai-SB"/>
                <a:sym typeface="DFKai-SB"/>
              </a:defRPr>
            </a:lvl3pPr>
            <a:lvl4pPr marL="1828800" marR="0" lvl="3" indent="-293179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017"/>
              <a:buFont typeface="Times New Roman"/>
              <a:buAutoNum type="arabicParenR"/>
              <a:defRPr sz="1130">
                <a:latin typeface="DFKai-SB"/>
                <a:ea typeface="DFKai-SB"/>
                <a:cs typeface="DFKai-SB"/>
                <a:sym typeface="DFKai-SB"/>
              </a:defRPr>
            </a:lvl4pPr>
            <a:lvl5pPr marL="2286000" marR="0" lvl="4" indent="-293179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017"/>
              <a:buFont typeface="Times New Roman"/>
              <a:buAutoNum type="alphaLcParenR"/>
              <a:defRPr sz="1130">
                <a:latin typeface="DFKai-SB"/>
                <a:ea typeface="DFKai-SB"/>
                <a:cs typeface="DFKai-SB"/>
                <a:sym typeface="DFKai-SB"/>
              </a:defRPr>
            </a:lvl5pPr>
            <a:lvl6pPr marL="2743200" lvl="5" indent="-300354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130"/>
              <a:buChar char="•"/>
              <a:defRPr sz="1130"/>
            </a:lvl6pPr>
            <a:lvl7pPr marL="3200400" lvl="6" indent="-300354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130"/>
              <a:buChar char="•"/>
              <a:defRPr sz="1130"/>
            </a:lvl7pPr>
            <a:lvl8pPr marL="3657600" lvl="7" indent="-300354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130"/>
              <a:buChar char="•"/>
              <a:defRPr sz="1130"/>
            </a:lvl8pPr>
            <a:lvl9pPr marL="4114800" lvl="8" indent="-300354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130"/>
              <a:buChar char="•"/>
              <a:defRPr sz="1130"/>
            </a:lvl9pPr>
          </a:lstStyle>
          <a:p>
            <a:endParaRPr/>
          </a:p>
        </p:txBody>
      </p:sp>
      <p:sp>
        <p:nvSpPr>
          <p:cNvPr id="35" name="Google Shape;35;p26"/>
          <p:cNvSpPr txBox="1">
            <a:spLocks noGrp="1"/>
          </p:cNvSpPr>
          <p:nvPr>
            <p:ph type="body" idx="2"/>
          </p:nvPr>
        </p:nvSpPr>
        <p:spPr>
          <a:xfrm>
            <a:off x="4572001" y="1119953"/>
            <a:ext cx="4297800" cy="5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023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8"/>
              <a:buFont typeface="Arial"/>
              <a:buChar char="•"/>
              <a:defRPr sz="1758"/>
            </a:lvl1pPr>
            <a:lvl2pPr marL="914400" marR="0" lvl="1" indent="-324294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507"/>
              <a:buFont typeface="Times New Roman"/>
              <a:buAutoNum type="arabicPeriod"/>
              <a:defRPr sz="1507"/>
            </a:lvl2pPr>
            <a:lvl3pPr marL="1371600" marR="0" lvl="2" indent="-308356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56"/>
              <a:buFont typeface="Times New Roman"/>
              <a:buAutoNum type="alphaLcPeriod"/>
              <a:defRPr sz="1256"/>
            </a:lvl3pPr>
            <a:lvl4pPr marL="1828800" marR="0" lvl="3" indent="-293179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017"/>
              <a:buFont typeface="Times New Roman"/>
              <a:buAutoNum type="arabicParenR"/>
              <a:defRPr sz="1130"/>
            </a:lvl4pPr>
            <a:lvl5pPr marL="2286000" marR="0" lvl="4" indent="-293179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017"/>
              <a:buFont typeface="Times New Roman"/>
              <a:buAutoNum type="alphaLcParenR"/>
              <a:defRPr sz="1130"/>
            </a:lvl5pPr>
            <a:lvl6pPr marL="2743200" lvl="5" indent="-300354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130"/>
              <a:buChar char="•"/>
              <a:defRPr sz="1130"/>
            </a:lvl6pPr>
            <a:lvl7pPr marL="3200400" lvl="6" indent="-300354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130"/>
              <a:buChar char="•"/>
              <a:defRPr sz="1130"/>
            </a:lvl7pPr>
            <a:lvl8pPr marL="3657600" lvl="7" indent="-300354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130"/>
              <a:buChar char="•"/>
              <a:defRPr sz="1130"/>
            </a:lvl8pPr>
            <a:lvl9pPr marL="4114800" lvl="8" indent="-300354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130"/>
              <a:buChar char="•"/>
              <a:defRPr sz="1130"/>
            </a:lvl9pPr>
          </a:lstStyle>
          <a:p>
            <a:endParaRPr/>
          </a:p>
        </p:txBody>
      </p:sp>
      <p:sp>
        <p:nvSpPr>
          <p:cNvPr id="36" name="Google Shape;36;p26"/>
          <p:cNvSpPr txBox="1">
            <a:spLocks noGrp="1"/>
          </p:cNvSpPr>
          <p:nvPr>
            <p:ph type="sldNum" idx="12"/>
          </p:nvPr>
        </p:nvSpPr>
        <p:spPr>
          <a:xfrm>
            <a:off x="8307624" y="6585075"/>
            <a:ext cx="7122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26"/>
          <p:cNvSpPr txBox="1">
            <a:spLocks noGrp="1"/>
          </p:cNvSpPr>
          <p:nvPr>
            <p:ph type="title"/>
          </p:nvPr>
        </p:nvSpPr>
        <p:spPr>
          <a:xfrm>
            <a:off x="457201" y="428499"/>
            <a:ext cx="60912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153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7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7"/>
          <p:cNvSpPr txBox="1">
            <a:spLocks noGrp="1"/>
          </p:cNvSpPr>
          <p:nvPr>
            <p:ph type="title"/>
          </p:nvPr>
        </p:nvSpPr>
        <p:spPr>
          <a:xfrm>
            <a:off x="457200" y="449233"/>
            <a:ext cx="63651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7"/>
              <a:buFont typeface="DFKai-SB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7"/>
          <p:cNvSpPr txBox="1">
            <a:spLocks noGrp="1"/>
          </p:cNvSpPr>
          <p:nvPr>
            <p:ph type="body" idx="1"/>
          </p:nvPr>
        </p:nvSpPr>
        <p:spPr>
          <a:xfrm>
            <a:off x="457200" y="1119953"/>
            <a:ext cx="4040100" cy="4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32"/>
              <a:buNone/>
              <a:defRPr sz="1632" b="1"/>
            </a:lvl1pPr>
            <a:lvl2pPr marL="914400" lvl="1" indent="-22860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56"/>
              <a:buNone/>
              <a:defRPr sz="1256" b="1"/>
            </a:lvl2pPr>
            <a:lvl3pPr marL="1371600" lvl="2" indent="-22860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130"/>
              <a:buNone/>
              <a:defRPr sz="1130" b="1"/>
            </a:lvl3pPr>
            <a:lvl4pPr marL="1828800" lvl="3" indent="-22860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905"/>
              <a:buNone/>
              <a:defRPr sz="1005" b="1"/>
            </a:lvl4pPr>
            <a:lvl5pPr marL="2286000" lvl="4" indent="-22860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905"/>
              <a:buNone/>
              <a:defRPr sz="1005" b="1"/>
            </a:lvl5pPr>
            <a:lvl6pPr marL="2743200" lvl="5" indent="-228600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005"/>
              <a:buNone/>
              <a:defRPr sz="1005" b="1"/>
            </a:lvl6pPr>
            <a:lvl7pPr marL="3200400" lvl="6" indent="-2286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None/>
              <a:defRPr sz="1005" b="1"/>
            </a:lvl7pPr>
            <a:lvl8pPr marL="3657600" lvl="7" indent="-2286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None/>
              <a:defRPr sz="1005" b="1"/>
            </a:lvl8pPr>
            <a:lvl9pPr marL="4114800" lvl="8" indent="-2286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None/>
              <a:defRPr sz="1005" b="1"/>
            </a:lvl9pPr>
          </a:lstStyle>
          <a:p>
            <a:endParaRPr/>
          </a:p>
        </p:txBody>
      </p:sp>
      <p:sp>
        <p:nvSpPr>
          <p:cNvPr id="41" name="Google Shape;41;p27"/>
          <p:cNvSpPr txBox="1">
            <a:spLocks noGrp="1"/>
          </p:cNvSpPr>
          <p:nvPr>
            <p:ph type="body" idx="2"/>
          </p:nvPr>
        </p:nvSpPr>
        <p:spPr>
          <a:xfrm>
            <a:off x="457200" y="1680304"/>
            <a:ext cx="4040100" cy="4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42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7"/>
              <a:buFont typeface="Arial"/>
              <a:buChar char="•"/>
              <a:defRPr sz="1507"/>
            </a:lvl1pPr>
            <a:lvl2pPr marL="914400" marR="0" lvl="1" indent="-308356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56"/>
              <a:buFont typeface="Times New Roman"/>
              <a:buAutoNum type="arabicPeriod"/>
              <a:defRPr sz="1256"/>
            </a:lvl2pPr>
            <a:lvl3pPr marL="1371600" marR="0" lvl="2" indent="-300355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130"/>
              <a:buFont typeface="Times New Roman"/>
              <a:buAutoNum type="alphaLcPeriod"/>
              <a:defRPr sz="1130"/>
            </a:lvl3pPr>
            <a:lvl4pPr marL="1828800" marR="0" lvl="3" indent="-286067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905"/>
              <a:buFont typeface="Times New Roman"/>
              <a:buAutoNum type="arabicParenR"/>
              <a:defRPr sz="1005"/>
            </a:lvl4pPr>
            <a:lvl5pPr marL="2286000" marR="0" lvl="4" indent="-286067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905"/>
              <a:buFont typeface="Times New Roman"/>
              <a:buAutoNum type="alphaLcParenR"/>
              <a:defRPr sz="1005"/>
            </a:lvl5pPr>
            <a:lvl6pPr marL="2743200" lvl="5" indent="-292417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005"/>
              <a:buChar char="•"/>
              <a:defRPr sz="1005"/>
            </a:lvl6pPr>
            <a:lvl7pPr marL="3200400" lvl="6" indent="-292417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Char char="•"/>
              <a:defRPr sz="1005"/>
            </a:lvl7pPr>
            <a:lvl8pPr marL="3657600" lvl="7" indent="-292417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Char char="•"/>
              <a:defRPr sz="1005"/>
            </a:lvl8pPr>
            <a:lvl9pPr marL="4114800" lvl="8" indent="-292417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Char char="•"/>
              <a:defRPr sz="1005"/>
            </a:lvl9pPr>
          </a:lstStyle>
          <a:p>
            <a:endParaRPr/>
          </a:p>
        </p:txBody>
      </p:sp>
      <p:sp>
        <p:nvSpPr>
          <p:cNvPr id="42" name="Google Shape;42;p27"/>
          <p:cNvSpPr txBox="1">
            <a:spLocks noGrp="1"/>
          </p:cNvSpPr>
          <p:nvPr>
            <p:ph type="body" idx="3"/>
          </p:nvPr>
        </p:nvSpPr>
        <p:spPr>
          <a:xfrm>
            <a:off x="4645027" y="1119953"/>
            <a:ext cx="4041900" cy="4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32"/>
              <a:buNone/>
              <a:defRPr sz="1632" b="1"/>
            </a:lvl1pPr>
            <a:lvl2pPr marL="914400" lvl="1" indent="-22860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56"/>
              <a:buNone/>
              <a:defRPr sz="1256" b="1"/>
            </a:lvl2pPr>
            <a:lvl3pPr marL="1371600" lvl="2" indent="-22860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130"/>
              <a:buNone/>
              <a:defRPr sz="1130" b="1"/>
            </a:lvl3pPr>
            <a:lvl4pPr marL="1828800" lvl="3" indent="-22860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905"/>
              <a:buNone/>
              <a:defRPr sz="1005" b="1"/>
            </a:lvl4pPr>
            <a:lvl5pPr marL="2286000" lvl="4" indent="-22860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905"/>
              <a:buNone/>
              <a:defRPr sz="1005" b="1"/>
            </a:lvl5pPr>
            <a:lvl6pPr marL="2743200" lvl="5" indent="-228600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005"/>
              <a:buNone/>
              <a:defRPr sz="1005" b="1"/>
            </a:lvl6pPr>
            <a:lvl7pPr marL="3200400" lvl="6" indent="-2286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None/>
              <a:defRPr sz="1005" b="1"/>
            </a:lvl7pPr>
            <a:lvl8pPr marL="3657600" lvl="7" indent="-2286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None/>
              <a:defRPr sz="1005" b="1"/>
            </a:lvl8pPr>
            <a:lvl9pPr marL="4114800" lvl="8" indent="-228600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None/>
              <a:defRPr sz="1005" b="1"/>
            </a:lvl9pPr>
          </a:lstStyle>
          <a:p>
            <a:endParaRPr/>
          </a:p>
        </p:txBody>
      </p:sp>
      <p:sp>
        <p:nvSpPr>
          <p:cNvPr id="43" name="Google Shape;43;p27"/>
          <p:cNvSpPr txBox="1">
            <a:spLocks noGrp="1"/>
          </p:cNvSpPr>
          <p:nvPr>
            <p:ph type="body" idx="4"/>
          </p:nvPr>
        </p:nvSpPr>
        <p:spPr>
          <a:xfrm>
            <a:off x="4645027" y="1680304"/>
            <a:ext cx="4041900" cy="4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496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60"/>
              <a:buFont typeface="Arial"/>
              <a:buChar char="•"/>
              <a:defRPr sz="1360"/>
            </a:lvl1pPr>
            <a:lvl2pPr marL="914400" marR="0" lvl="1" indent="-31496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360"/>
              <a:buFont typeface="Times New Roman"/>
              <a:buAutoNum type="arabicPeriod"/>
              <a:defRPr sz="1360"/>
            </a:lvl2pPr>
            <a:lvl3pPr marL="1371600" marR="0" lvl="2" indent="-314960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360"/>
              <a:buFont typeface="Times New Roman"/>
              <a:buAutoNum type="alphaLcPeriod"/>
              <a:defRPr sz="1360"/>
            </a:lvl3pPr>
            <a:lvl4pPr marL="1828800" marR="0" lvl="3" indent="-306324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24"/>
              <a:buFont typeface="Times New Roman"/>
              <a:buAutoNum type="arabicParenR"/>
              <a:defRPr sz="1360"/>
            </a:lvl4pPr>
            <a:lvl5pPr marL="2286000" marR="0" lvl="4" indent="-306323" algn="l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24"/>
              <a:buFont typeface="Times New Roman"/>
              <a:buAutoNum type="alphaLcParenR"/>
              <a:defRPr sz="1360"/>
            </a:lvl5pPr>
            <a:lvl6pPr marL="2743200" lvl="5" indent="-292417" algn="l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005"/>
              <a:buChar char="•"/>
              <a:defRPr sz="1005"/>
            </a:lvl6pPr>
            <a:lvl7pPr marL="3200400" lvl="6" indent="-292417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Char char="•"/>
              <a:defRPr sz="1005"/>
            </a:lvl7pPr>
            <a:lvl8pPr marL="3657600" lvl="7" indent="-292417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Char char="•"/>
              <a:defRPr sz="1005"/>
            </a:lvl8pPr>
            <a:lvl9pPr marL="4114800" lvl="8" indent="-292417" algn="l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005"/>
              <a:buChar char="•"/>
              <a:defRPr sz="1005"/>
            </a:lvl9pPr>
          </a:lstStyle>
          <a:p>
            <a:endParaRPr/>
          </a:p>
        </p:txBody>
      </p:sp>
      <p:sp>
        <p:nvSpPr>
          <p:cNvPr id="44" name="Google Shape;44;p27"/>
          <p:cNvSpPr txBox="1">
            <a:spLocks noGrp="1"/>
          </p:cNvSpPr>
          <p:nvPr>
            <p:ph type="sldNum" idx="12"/>
          </p:nvPr>
        </p:nvSpPr>
        <p:spPr>
          <a:xfrm>
            <a:off x="8307624" y="6585075"/>
            <a:ext cx="7122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4"/>
              <a:buFont typeface="Arial"/>
              <a:buNone/>
              <a:defRPr sz="714" b="0" i="0" u="none" strike="noStrike" cap="none">
                <a:solidFill>
                  <a:srgbClr val="E6E6E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8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>
            <a:spLocks noGrp="1"/>
          </p:cNvSpPr>
          <p:nvPr>
            <p:ph type="title"/>
          </p:nvPr>
        </p:nvSpPr>
        <p:spPr>
          <a:xfrm>
            <a:off x="628515" y="365721"/>
            <a:ext cx="59499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7"/>
              <a:buFont typeface="DFKai-SB"/>
              <a:buNone/>
              <a:defRPr sz="2177" b="1" i="0" u="none" strike="noStrike" cap="none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0"/>
          <p:cNvSpPr txBox="1">
            <a:spLocks noGrp="1"/>
          </p:cNvSpPr>
          <p:nvPr>
            <p:ph type="body" idx="1"/>
          </p:nvPr>
        </p:nvSpPr>
        <p:spPr>
          <a:xfrm>
            <a:off x="628516" y="1128841"/>
            <a:ext cx="78870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956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5"/>
              <a:buFont typeface="Arial"/>
              <a:buChar char="•"/>
              <a:defRPr sz="1904" b="0" i="0" u="none" strike="noStrike" cap="none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defRPr>
            </a:lvl1pPr>
            <a:lvl2pPr marL="914400" marR="0" lvl="1" indent="-332232" algn="l" rtl="0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632"/>
              <a:buFont typeface="Times New Roman"/>
              <a:buAutoNum type="arabicPeriod"/>
              <a:defRPr sz="1632" b="0" i="0" u="none" strike="noStrike" cap="none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defRPr>
            </a:lvl2pPr>
            <a:lvl3pPr marL="1371600" marR="0" lvl="2" indent="-314960" algn="l" rtl="0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360"/>
              <a:buFont typeface="Times New Roman"/>
              <a:buAutoNum type="alphaLcPeriod"/>
              <a:defRPr sz="1360" b="0" i="0" u="none" strike="noStrike" cap="none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defRPr>
            </a:lvl3pPr>
            <a:lvl4pPr marL="1828800" marR="0" lvl="3" indent="-298577" algn="l" rtl="0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102"/>
              <a:buFont typeface="Times New Roman"/>
              <a:buAutoNum type="arabicParenR"/>
              <a:defRPr sz="1224" b="0" i="0" u="none" strike="noStrike" cap="none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defRPr>
            </a:lvl4pPr>
            <a:lvl5pPr marL="2286000" marR="0" lvl="4" indent="-298576" algn="l" rtl="0">
              <a:lnSpc>
                <a:spcPct val="10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102"/>
              <a:buFont typeface="Times New Roman"/>
              <a:buAutoNum type="alphaLcParenR"/>
              <a:defRPr sz="1224" b="0" i="0" u="none" strike="noStrike" cap="none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defRPr>
            </a:lvl5pPr>
            <a:lvl6pPr marL="2743200" marR="0" lvl="5" indent="-306323" algn="l" rtl="0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224"/>
              <a:buFont typeface="Arial"/>
              <a:buChar char="•"/>
              <a:defRPr sz="1224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06323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224"/>
              <a:buFont typeface="Arial"/>
              <a:buChar char="•"/>
              <a:defRPr sz="1224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06323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224"/>
              <a:buFont typeface="Arial"/>
              <a:buChar char="•"/>
              <a:defRPr sz="1224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06323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224"/>
              <a:buFont typeface="Arial"/>
              <a:buChar char="•"/>
              <a:defRPr sz="1224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Google Shape;8;p20"/>
          <p:cNvSpPr/>
          <p:nvPr/>
        </p:nvSpPr>
        <p:spPr>
          <a:xfrm>
            <a:off x="0" y="6634823"/>
            <a:ext cx="9144000" cy="223200"/>
          </a:xfrm>
          <a:prstGeom prst="rect">
            <a:avLst/>
          </a:prstGeom>
          <a:gradFill>
            <a:gsLst>
              <a:gs pos="0">
                <a:srgbClr val="7F1084"/>
              </a:gs>
              <a:gs pos="6000">
                <a:srgbClr val="7F1084"/>
              </a:gs>
              <a:gs pos="77000">
                <a:srgbClr val="2237B4"/>
              </a:gs>
              <a:gs pos="100000">
                <a:srgbClr val="2237B4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93"/>
              <a:buFont typeface="Arial"/>
              <a:buNone/>
            </a:pPr>
            <a:endParaRPr sz="1093" b="0" i="0" u="none" strike="noStrike" cap="none">
              <a:solidFill>
                <a:srgbClr val="E6E6E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" name="Google Shape;9;p20"/>
          <p:cNvSpPr txBox="1"/>
          <p:nvPr/>
        </p:nvSpPr>
        <p:spPr>
          <a:xfrm>
            <a:off x="3724615" y="6571251"/>
            <a:ext cx="16947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2200" tIns="31100" rIns="62200" bIns="31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2"/>
              <a:buFont typeface="Arial"/>
              <a:buNone/>
            </a:pPr>
            <a:r>
              <a:rPr lang="en" sz="952" b="0" i="1" u="none" strike="noStrike" cap="none">
                <a:solidFill>
                  <a:srgbClr val="E6E6E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Assistive Robotics Group</a:t>
            </a:r>
            <a:endParaRPr sz="952" b="0" i="1" u="none" strike="noStrike" cap="none">
              <a:solidFill>
                <a:srgbClr val="E6E6E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" name="Google Shape;10;p20"/>
          <p:cNvPicPr preferRelativeResize="0"/>
          <p:nvPr/>
        </p:nvPicPr>
        <p:blipFill rotWithShape="1">
          <a:blip r:embed="rId10">
            <a:alphaModFix/>
          </a:blip>
          <a:srcRect b="50423"/>
          <a:stretch/>
        </p:blipFill>
        <p:spPr>
          <a:xfrm>
            <a:off x="7135906" y="218813"/>
            <a:ext cx="1884026" cy="42830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"/>
          <p:cNvSpPr txBox="1">
            <a:spLocks noGrp="1"/>
          </p:cNvSpPr>
          <p:nvPr>
            <p:ph type="ctrTitle"/>
          </p:nvPr>
        </p:nvSpPr>
        <p:spPr>
          <a:xfrm>
            <a:off x="0" y="1822500"/>
            <a:ext cx="9097817" cy="3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49"/>
              <a:buNone/>
            </a:pPr>
            <a:r>
              <a:rPr lang="en-US" altLang="zh-TW" sz="4849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DIATwin</a:t>
            </a:r>
            <a:endParaRPr sz="484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AF6AA93C-4540-BE56-B556-720D6EBCA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826" y="407748"/>
            <a:ext cx="4965291" cy="913068"/>
          </a:xfrm>
        </p:spPr>
        <p:txBody>
          <a:bodyPr>
            <a:normAutofit/>
          </a:bodyPr>
          <a:lstStyle/>
          <a:p>
            <a:pPr marL="342900">
              <a:lnSpc>
                <a:spcPct val="115000"/>
              </a:lnSpc>
              <a:spcBef>
                <a:spcPts val="0"/>
              </a:spcBef>
              <a:buSzPts val="3700"/>
            </a:pPr>
            <a:r>
              <a:rPr lang="en-US" sz="3200" dirty="0">
                <a:latin typeface="Times New Roman"/>
                <a:ea typeface="Times New Roman"/>
                <a:cs typeface="Times New Roman"/>
                <a:sym typeface="Times New Roman"/>
              </a:rPr>
              <a:t>Emulator demo</a:t>
            </a:r>
          </a:p>
        </p:txBody>
      </p:sp>
      <p:pic>
        <p:nvPicPr>
          <p:cNvPr id="2" name="DIATwin - v0.0.14.2 2023-11-14 22-12-18">
            <a:hlinkClick r:id="" action="ppaction://media"/>
            <a:extLst>
              <a:ext uri="{FF2B5EF4-FFF2-40B4-BE49-F238E27FC236}">
                <a16:creationId xmlns:a16="http://schemas.microsoft.com/office/drawing/2014/main" id="{03BA898C-0E97-4E49-D6E4-0C8D88FB5A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592502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60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F15CE5-4C86-EB3C-99FD-69985B652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272574"/>
            <a:ext cx="7886700" cy="1325700"/>
          </a:xfrm>
        </p:spPr>
        <p:txBody>
          <a:bodyPr>
            <a:normAutofit/>
          </a:bodyPr>
          <a:lstStyle/>
          <a:p>
            <a:r>
              <a:rPr lang="zh-TW" altLang="en-US" sz="3200">
                <a:latin typeface="Times New Roman"/>
                <a:cs typeface="Times New Roman"/>
              </a:rPr>
              <a:t>Python code</a:t>
            </a:r>
          </a:p>
        </p:txBody>
      </p:sp>
      <p:pic>
        <p:nvPicPr>
          <p:cNvPr id="5" name="圖片 4" descr="一張含有 文字, 螢幕擷取畫面, 軟體, 陳列 的圖片&#10;&#10;自動產生的描述">
            <a:extLst>
              <a:ext uri="{FF2B5EF4-FFF2-40B4-BE49-F238E27FC236}">
                <a16:creationId xmlns:a16="http://schemas.microsoft.com/office/drawing/2014/main" id="{1911D3A0-9E10-E18C-0093-99B517718B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59" t="10187" r="63352" b="44482"/>
          <a:stretch/>
        </p:blipFill>
        <p:spPr>
          <a:xfrm>
            <a:off x="416477" y="1603054"/>
            <a:ext cx="5646890" cy="423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67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F15CE5-4C86-EB3C-99FD-69985B652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272574"/>
            <a:ext cx="7886700" cy="1325700"/>
          </a:xfrm>
        </p:spPr>
        <p:txBody>
          <a:bodyPr>
            <a:normAutofit/>
          </a:bodyPr>
          <a:lstStyle/>
          <a:p>
            <a:r>
              <a:rPr lang="zh-TW" altLang="en-US" sz="3200">
                <a:latin typeface="Times New Roman"/>
                <a:cs typeface="Times New Roman"/>
              </a:rPr>
              <a:t>Python code</a:t>
            </a:r>
          </a:p>
        </p:txBody>
      </p:sp>
      <p:pic>
        <p:nvPicPr>
          <p:cNvPr id="4" name="圖片 3" descr="一張含有 文字, 螢幕擷取畫面, 軟體, 陳列 的圖片&#10;&#10;自動產生的描述">
            <a:extLst>
              <a:ext uri="{FF2B5EF4-FFF2-40B4-BE49-F238E27FC236}">
                <a16:creationId xmlns:a16="http://schemas.microsoft.com/office/drawing/2014/main" id="{01AEAE88-6EC2-FF7C-A4BC-3D340EB35A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3" t="16304" r="51147" b="17150"/>
          <a:stretch/>
        </p:blipFill>
        <p:spPr>
          <a:xfrm>
            <a:off x="472008" y="1399443"/>
            <a:ext cx="6360174" cy="509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66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F15CE5-4C86-EB3C-99FD-69985B652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272574"/>
            <a:ext cx="7886700" cy="1325700"/>
          </a:xfrm>
        </p:spPr>
        <p:txBody>
          <a:bodyPr>
            <a:normAutofit/>
          </a:bodyPr>
          <a:lstStyle/>
          <a:p>
            <a:r>
              <a:rPr lang="zh-TW" altLang="en-US" sz="3200">
                <a:latin typeface="Times New Roman"/>
                <a:cs typeface="Times New Roman"/>
              </a:rPr>
              <a:t>Python code</a:t>
            </a:r>
          </a:p>
        </p:txBody>
      </p:sp>
      <p:pic>
        <p:nvPicPr>
          <p:cNvPr id="4" name="圖片 3" descr="一張含有 文字, 螢幕擷取畫面, 陳列, 軟體 的圖片&#10;&#10;自動產生的描述">
            <a:extLst>
              <a:ext uri="{FF2B5EF4-FFF2-40B4-BE49-F238E27FC236}">
                <a16:creationId xmlns:a16="http://schemas.microsoft.com/office/drawing/2014/main" id="{F2E87F3A-1818-DE6F-4CD2-AD3F133AA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52" t="16432" r="49407" b="23005"/>
          <a:stretch/>
        </p:blipFill>
        <p:spPr>
          <a:xfrm>
            <a:off x="416478" y="1417954"/>
            <a:ext cx="6715109" cy="474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50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F15CE5-4C86-EB3C-99FD-69985B652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272574"/>
            <a:ext cx="7886700" cy="1325700"/>
          </a:xfrm>
        </p:spPr>
        <p:txBody>
          <a:bodyPr>
            <a:normAutofit/>
          </a:bodyPr>
          <a:lstStyle/>
          <a:p>
            <a:r>
              <a:rPr lang="zh-TW" altLang="en-US" sz="3200">
                <a:latin typeface="Times New Roman"/>
                <a:cs typeface="Times New Roman"/>
              </a:rPr>
              <a:t>Python code</a:t>
            </a:r>
          </a:p>
        </p:txBody>
      </p:sp>
      <p:pic>
        <p:nvPicPr>
          <p:cNvPr id="3" name="圖片 2" descr="一張含有 文字, 螢幕擷取畫面, 陳列, 軟體 的圖片&#10;&#10;自動產生的描述">
            <a:extLst>
              <a:ext uri="{FF2B5EF4-FFF2-40B4-BE49-F238E27FC236}">
                <a16:creationId xmlns:a16="http://schemas.microsoft.com/office/drawing/2014/main" id="{A7F6E7EA-94B7-A46A-4FB5-712261194F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45" t="14342" r="41387" b="15526"/>
          <a:stretch/>
        </p:blipFill>
        <p:spPr>
          <a:xfrm>
            <a:off x="434988" y="1371678"/>
            <a:ext cx="7123129" cy="492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870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F15CE5-4C86-EB3C-99FD-69985B652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272574"/>
            <a:ext cx="7886700" cy="1325700"/>
          </a:xfrm>
        </p:spPr>
        <p:txBody>
          <a:bodyPr>
            <a:normAutofit/>
          </a:bodyPr>
          <a:lstStyle/>
          <a:p>
            <a:r>
              <a:rPr lang="zh-TW" altLang="en-US" sz="3200">
                <a:latin typeface="Times New Roman"/>
                <a:cs typeface="Times New Roman"/>
              </a:rPr>
              <a:t>Python code</a:t>
            </a:r>
          </a:p>
        </p:txBody>
      </p:sp>
      <p:pic>
        <p:nvPicPr>
          <p:cNvPr id="3" name="圖片 2" descr="一張含有 文字, 螢幕擷取畫面, 軟體, 陳列 的圖片&#10;&#10;自動產生的描述">
            <a:extLst>
              <a:ext uri="{FF2B5EF4-FFF2-40B4-BE49-F238E27FC236}">
                <a16:creationId xmlns:a16="http://schemas.microsoft.com/office/drawing/2014/main" id="{7F2D141B-D401-9291-048B-2EEBAAF3A1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1" t="13676" r="43815" b="3823"/>
          <a:stretch/>
        </p:blipFill>
        <p:spPr>
          <a:xfrm>
            <a:off x="425733" y="1205088"/>
            <a:ext cx="6231722" cy="533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536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/>
          <p:cNvSpPr txBox="1">
            <a:spLocks noGrp="1"/>
          </p:cNvSpPr>
          <p:nvPr>
            <p:ph type="title"/>
          </p:nvPr>
        </p:nvSpPr>
        <p:spPr>
          <a:xfrm>
            <a:off x="228500" y="532016"/>
            <a:ext cx="78867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body" idx="1"/>
          </p:nvPr>
        </p:nvSpPr>
        <p:spPr>
          <a:xfrm>
            <a:off x="228500" y="1427549"/>
            <a:ext cx="7725397" cy="5114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342900">
              <a:lnSpc>
                <a:spcPct val="115000"/>
              </a:lnSpc>
              <a:spcBef>
                <a:spcPts val="0"/>
              </a:spcBef>
              <a:buSzPts val="3700"/>
            </a:pPr>
            <a:r>
              <a:rPr lang="en-US" sz="2400" dirty="0" err="1">
                <a:latin typeface="+mj-lt"/>
                <a:ea typeface="Times New Roman"/>
                <a:cs typeface="Times New Roman"/>
                <a:sym typeface="Times New Roman"/>
              </a:rPr>
              <a:t>DIATwin</a:t>
            </a:r>
            <a:r>
              <a:rPr lang="en-US" sz="2400" dirty="0">
                <a:latin typeface="+mj-lt"/>
                <a:ea typeface="Times New Roman"/>
                <a:cs typeface="Times New Roman"/>
                <a:sym typeface="Times New Roman"/>
              </a:rPr>
              <a:t> Install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     1. Decompress v1.1.1.zip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     2. Software setup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     3. Install others program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     4.</a:t>
            </a:r>
            <a:r>
              <a:rPr lang="en-US" sz="1800" dirty="0">
                <a:solidFill>
                  <a:sysClr val="windowText" lastClr="000000"/>
                </a:solidFill>
                <a:latin typeface="+mj-lt"/>
                <a:ea typeface="+mn-ea"/>
                <a:cs typeface="Times New Roman" panose="02020603050405020304" pitchFamily="18" charset="0"/>
                <a:sym typeface="Times New Roman"/>
              </a:rPr>
              <a:t> Add demo shortcut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     5. Set function library environment variable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     6. Reboot the PC</a:t>
            </a:r>
          </a:p>
          <a:p>
            <a:pPr marL="342900">
              <a:lnSpc>
                <a:spcPct val="115000"/>
              </a:lnSpc>
              <a:spcBef>
                <a:spcPts val="0"/>
              </a:spcBef>
              <a:buSzPts val="3700"/>
            </a:pPr>
            <a:r>
              <a:rPr lang="en-US" sz="2400" dirty="0">
                <a:latin typeface="+mj-lt"/>
                <a:ea typeface="Times New Roman"/>
                <a:cs typeface="Times New Roman"/>
                <a:sym typeface="Times New Roman"/>
              </a:rPr>
              <a:t>How to run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     1. Open </a:t>
            </a:r>
            <a:r>
              <a:rPr lang="en-US" sz="1800" dirty="0" err="1">
                <a:latin typeface="+mj-lt"/>
                <a:ea typeface="Times New Roman"/>
                <a:cs typeface="Times New Roman"/>
                <a:sym typeface="Times New Roman"/>
              </a:rPr>
              <a:t>DIATwin</a:t>
            </a: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     2. Update the model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     3. Click the “Play” button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           4. execution</a:t>
            </a:r>
          </a:p>
          <a:p>
            <a:pPr marL="342900">
              <a:lnSpc>
                <a:spcPct val="115000"/>
              </a:lnSpc>
              <a:spcBef>
                <a:spcPts val="0"/>
              </a:spcBef>
              <a:buSzPts val="3700"/>
            </a:pPr>
            <a:r>
              <a:rPr lang="en-US" sz="2400" dirty="0">
                <a:latin typeface="+mj-lt"/>
                <a:ea typeface="Times New Roman"/>
                <a:cs typeface="Times New Roman"/>
                <a:sym typeface="Times New Roman"/>
              </a:rPr>
              <a:t>Scene Display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           1.Execute code</a:t>
            </a:r>
            <a:endParaRPr lang="en-US" sz="1800" dirty="0">
              <a:latin typeface="+mj-lt"/>
              <a:ea typeface="Times New Roman"/>
              <a:cs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     2.Emulator demo</a:t>
            </a:r>
          </a:p>
          <a:p>
            <a:pPr marL="0" indent="0">
              <a:lnSpc>
                <a:spcPct val="114999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</a:rPr>
              <a:t>           3.Python code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AF6AA93C-4540-BE56-B556-720D6EBCA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00" y="315707"/>
            <a:ext cx="7886700" cy="1325700"/>
          </a:xfrm>
        </p:spPr>
        <p:txBody>
          <a:bodyPr>
            <a:norm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DIATwin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Install</a:t>
            </a:r>
          </a:p>
        </p:txBody>
      </p:sp>
      <p:sp>
        <p:nvSpPr>
          <p:cNvPr id="2" name="Google Shape;59;p2">
            <a:extLst>
              <a:ext uri="{FF2B5EF4-FFF2-40B4-BE49-F238E27FC236}">
                <a16:creationId xmlns:a16="http://schemas.microsoft.com/office/drawing/2014/main" id="{CF54F971-94CF-E7A4-FF73-453CAC835B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8500" y="1435228"/>
            <a:ext cx="8403436" cy="5114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1. Decompress v1.1.1.zip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2. Software setup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(1) In “Installer” &gt; 1_DIATwin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	decompress DIATwin_v0.0.14_rev2.7z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	run DIATwin_launcher.bat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(2) set “opentim.ini” in C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:\Users\Public\DeltaDelectronics\DIATwin\opentim.ini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	add “</a:t>
            </a:r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PreferUseExternalExecutor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=True</a:t>
            </a:r>
            <a:r>
              <a:rPr lang="en-US" sz="18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” in the last line in [General]</a:t>
            </a: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342900">
              <a:lnSpc>
                <a:spcPct val="115000"/>
              </a:lnSpc>
              <a:spcBef>
                <a:spcPts val="0"/>
              </a:spcBef>
              <a:buSzPts val="3700"/>
              <a:buAutoNum type="arabicPeriod"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429A482-A1B4-D4AA-69F0-E6EE98357B1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820" y="3743731"/>
            <a:ext cx="4810796" cy="253400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44BFE60-3136-2303-B6D4-BBC4F2DC96D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01452" y="5086453"/>
            <a:ext cx="3909203" cy="27802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35407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AF6AA93C-4540-BE56-B556-720D6EBCA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00" y="315707"/>
            <a:ext cx="7886700" cy="1325700"/>
          </a:xfrm>
        </p:spPr>
        <p:txBody>
          <a:bodyPr>
            <a:norm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DIATwin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Install</a:t>
            </a:r>
          </a:p>
        </p:txBody>
      </p:sp>
      <p:sp>
        <p:nvSpPr>
          <p:cNvPr id="2" name="Google Shape;59;p2">
            <a:extLst>
              <a:ext uri="{FF2B5EF4-FFF2-40B4-BE49-F238E27FC236}">
                <a16:creationId xmlns:a16="http://schemas.microsoft.com/office/drawing/2014/main" id="{CF54F971-94CF-E7A4-FF73-453CAC835B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8500" y="1435228"/>
            <a:ext cx="8403436" cy="5114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(3) setup environment variable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	add the route where the .EXE is to the system variable “Path”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342900">
              <a:lnSpc>
                <a:spcPct val="115000"/>
              </a:lnSpc>
              <a:spcBef>
                <a:spcPts val="0"/>
              </a:spcBef>
              <a:buSzPts val="3700"/>
              <a:buAutoNum type="arabicPeriod"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053D6B9-C609-3757-D453-31F18EFF9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19" y="2388538"/>
            <a:ext cx="3907517" cy="366148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6581B3C-1DF6-1EDC-253F-0D78FBF07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406" y="2388538"/>
            <a:ext cx="3847849" cy="358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106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AF6AA93C-4540-BE56-B556-720D6EBCA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00" y="315707"/>
            <a:ext cx="7886700" cy="1325700"/>
          </a:xfrm>
        </p:spPr>
        <p:txBody>
          <a:bodyPr>
            <a:norm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DIATwin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Install</a:t>
            </a:r>
          </a:p>
        </p:txBody>
      </p:sp>
      <p:sp>
        <p:nvSpPr>
          <p:cNvPr id="2" name="Google Shape;59;p2">
            <a:extLst>
              <a:ext uri="{FF2B5EF4-FFF2-40B4-BE49-F238E27FC236}">
                <a16:creationId xmlns:a16="http://schemas.microsoft.com/office/drawing/2014/main" id="{CF54F971-94CF-E7A4-FF73-453CAC835B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8500" y="1435228"/>
            <a:ext cx="8403436" cy="5114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3. Install others program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(1) In “</a:t>
            </a:r>
            <a:r>
              <a:rPr lang="en-US" altLang="zh-TW" sz="1800" dirty="0">
                <a:latin typeface="+mj-lt"/>
                <a:ea typeface="Times New Roman"/>
                <a:cs typeface="Times New Roman"/>
                <a:sym typeface="Times New Roman"/>
              </a:rPr>
              <a:t>Install</a:t>
            </a: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” </a:t>
            </a:r>
            <a:r>
              <a:rPr lang="en-US" altLang="zh-TW" sz="1800" dirty="0">
                <a:latin typeface="+mj-lt"/>
                <a:ea typeface="Times New Roman"/>
                <a:cs typeface="Times New Roman"/>
                <a:sym typeface="Times New Roman"/>
              </a:rPr>
              <a:t>&gt; 2_MSVC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	execute VC_redist.x64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(2) In “</a:t>
            </a:r>
            <a:r>
              <a:rPr lang="en-US" altLang="zh-TW" sz="1800" dirty="0">
                <a:latin typeface="+mj-lt"/>
                <a:ea typeface="Times New Roman"/>
                <a:cs typeface="Times New Roman"/>
                <a:sym typeface="Times New Roman"/>
              </a:rPr>
              <a:t>Install</a:t>
            </a: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” </a:t>
            </a:r>
            <a:r>
              <a:rPr lang="en-US" altLang="zh-TW" sz="1800" dirty="0">
                <a:latin typeface="+mj-lt"/>
                <a:ea typeface="Times New Roman"/>
                <a:cs typeface="Times New Roman"/>
                <a:sym typeface="Times New Roman"/>
              </a:rPr>
              <a:t>&gt; </a:t>
            </a: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3_Csharp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	execute dotNetFx4._Full_x86_x64.exe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solidFill>
                  <a:sysClr val="windowText" lastClr="000000"/>
                </a:solidFill>
                <a:latin typeface="+mj-lt"/>
                <a:ea typeface="Times New Roman"/>
                <a:cs typeface="Times New Roman"/>
                <a:sym typeface="Times New Roman"/>
              </a:rPr>
              <a:t>	execute</a:t>
            </a:r>
            <a:r>
              <a:rPr lang="zh-TW" altLang="en-US" sz="1800" dirty="0">
                <a:solidFill>
                  <a:sysClr val="windowText" lastClr="000000"/>
                </a:solidFill>
                <a:latin typeface="+mj-lt"/>
                <a:ea typeface="+mn-ea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altLang="zh-TW" sz="1800" dirty="0">
                <a:solidFill>
                  <a:sysClr val="windowText" lastClr="000000"/>
                </a:solidFill>
                <a:latin typeface="+mj-lt"/>
                <a:ea typeface="+mn-ea"/>
                <a:cs typeface="Times New Roman" panose="02020603050405020304" pitchFamily="18" charset="0"/>
              </a:rPr>
              <a:t>dotnet-sdk-7.0.203-win-x64.exe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solidFill>
                  <a:sysClr val="windowText" lastClr="000000"/>
                </a:solidFill>
                <a:latin typeface="+mj-lt"/>
                <a:ea typeface="+mn-ea"/>
                <a:cs typeface="Times New Roman" panose="02020603050405020304" pitchFamily="18" charset="0"/>
                <a:sym typeface="Times New Roman"/>
              </a:rPr>
              <a:t>	</a:t>
            </a:r>
            <a:r>
              <a:rPr lang="en-US" sz="1800" dirty="0">
                <a:solidFill>
                  <a:sysClr val="windowText" lastClr="000000"/>
                </a:solidFill>
                <a:latin typeface="+mj-lt"/>
                <a:ea typeface="Times New Roman"/>
                <a:cs typeface="Times New Roman"/>
                <a:sym typeface="Times New Roman"/>
              </a:rPr>
              <a:t>execute  </a:t>
            </a:r>
            <a:r>
              <a:rPr lang="en-US" altLang="zh-TW" sz="1800" dirty="0">
                <a:solidFill>
                  <a:sysClr val="windowText" lastClr="000000"/>
                </a:solidFill>
                <a:latin typeface="+mj-lt"/>
                <a:ea typeface="+mn-ea"/>
                <a:cs typeface="Times New Roman" panose="02020603050405020304" pitchFamily="18" charset="0"/>
              </a:rPr>
              <a:t>windowsdesktop-runtime-6.0.16-win-x64.exe</a:t>
            </a:r>
            <a:endParaRPr lang="en-US" sz="1800" dirty="0">
              <a:solidFill>
                <a:sysClr val="windowText" lastClr="000000"/>
              </a:solidFill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(3) In “</a:t>
            </a:r>
            <a:r>
              <a:rPr lang="en-US" altLang="zh-TW" sz="1800" dirty="0">
                <a:latin typeface="+mj-lt"/>
                <a:ea typeface="Times New Roman"/>
                <a:cs typeface="Times New Roman"/>
                <a:sym typeface="Times New Roman"/>
              </a:rPr>
              <a:t>Install</a:t>
            </a: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” </a:t>
            </a:r>
            <a:r>
              <a:rPr lang="en-US" altLang="zh-TW" sz="1800" dirty="0">
                <a:latin typeface="+mj-lt"/>
                <a:ea typeface="Times New Roman"/>
                <a:cs typeface="Times New Roman"/>
                <a:sym typeface="Times New Roman"/>
              </a:rPr>
              <a:t>&gt; </a:t>
            </a:r>
            <a:r>
              <a:rPr lang="en-US" sz="1800" dirty="0">
                <a:solidFill>
                  <a:sysClr val="windowText" lastClr="000000"/>
                </a:solidFill>
                <a:latin typeface="+mj-lt"/>
                <a:ea typeface="Times New Roman"/>
                <a:cs typeface="Times New Roman"/>
                <a:sym typeface="Times New Roman"/>
              </a:rPr>
              <a:t>4_Python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solidFill>
                  <a:sysClr val="windowText" lastClr="000000"/>
                </a:solidFill>
                <a:latin typeface="+mj-lt"/>
                <a:ea typeface="Times New Roman"/>
                <a:cs typeface="Times New Roman"/>
                <a:sym typeface="Times New Roman"/>
              </a:rPr>
              <a:t>	execute </a:t>
            </a:r>
            <a:r>
              <a:rPr lang="en-US" altLang="zh-TW" sz="1800" dirty="0">
                <a:solidFill>
                  <a:sysClr val="windowText" lastClr="000000"/>
                </a:solidFill>
                <a:latin typeface="+mj-lt"/>
                <a:ea typeface="+mn-ea"/>
                <a:cs typeface="Times New Roman" panose="02020603050405020304" pitchFamily="18" charset="0"/>
              </a:rPr>
              <a:t>python-3.9.12-amd64.exe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altLang="zh-TW" sz="1800" dirty="0">
                <a:solidFill>
                  <a:sysClr val="windowText" lastClr="000000"/>
                </a:solidFill>
                <a:latin typeface="+mj-lt"/>
                <a:ea typeface="+mn-ea"/>
                <a:cs typeface="Times New Roman" panose="02020603050405020304" pitchFamily="18" charset="0"/>
              </a:rPr>
              <a:t>	add Python 3.9 to PATH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endParaRPr lang="en-US" altLang="zh-TW" sz="1800" dirty="0">
              <a:solidFill>
                <a:sysClr val="windowText" lastClr="000000"/>
              </a:solidFill>
              <a:latin typeface="+mj-lt"/>
              <a:ea typeface="+mn-ea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solidFill>
                  <a:sysClr val="windowText" lastClr="000000"/>
                </a:solidFill>
                <a:latin typeface="+mj-lt"/>
                <a:ea typeface="+mn-ea"/>
                <a:cs typeface="Times New Roman" panose="02020603050405020304" pitchFamily="18" charset="0"/>
                <a:sym typeface="Times New Roman"/>
              </a:rPr>
              <a:t>4. Add demo shortcut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solidFill>
                  <a:sysClr val="windowText" lastClr="000000"/>
                </a:solidFill>
                <a:latin typeface="+mj-lt"/>
                <a:ea typeface="+mn-ea"/>
                <a:cs typeface="Times New Roman" panose="02020603050405020304" pitchFamily="18" charset="0"/>
                <a:sym typeface="Times New Roman"/>
              </a:rPr>
              <a:t>      (1) In DIATwin_</a:t>
            </a:r>
            <a:r>
              <a:rPr lang="en-US" altLang="zh-TW" sz="1800" dirty="0">
                <a:latin typeface="+mj-lt"/>
                <a:ea typeface="+mn-ea"/>
                <a:cs typeface="Times New Roman" panose="02020603050405020304" pitchFamily="18" charset="0"/>
              </a:rPr>
              <a:t>release_1.1.0/</a:t>
            </a:r>
            <a:r>
              <a:rPr lang="en-US" altLang="zh-TW" sz="1800" dirty="0" err="1">
                <a:latin typeface="+mj-lt"/>
                <a:ea typeface="+mn-ea"/>
                <a:cs typeface="Times New Roman" panose="02020603050405020304" pitchFamily="18" charset="0"/>
              </a:rPr>
              <a:t>pick_and_place_sdk</a:t>
            </a:r>
            <a:r>
              <a:rPr lang="en-US" altLang="zh-TW" sz="1800" dirty="0">
                <a:latin typeface="+mj-lt"/>
                <a:ea typeface="+mn-ea"/>
                <a:cs typeface="Times New Roman" panose="02020603050405020304" pitchFamily="18" charset="0"/>
              </a:rPr>
              <a:t>/demo/bin/exe</a:t>
            </a:r>
            <a:endParaRPr lang="en-US" sz="1800" dirty="0">
              <a:solidFill>
                <a:sysClr val="windowText" lastClr="000000"/>
              </a:solidFill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(2) execute shortcut_creator.bat</a:t>
            </a:r>
          </a:p>
          <a:p>
            <a:pPr marL="342900">
              <a:lnSpc>
                <a:spcPct val="115000"/>
              </a:lnSpc>
              <a:spcBef>
                <a:spcPts val="0"/>
              </a:spcBef>
              <a:buSzPts val="3700"/>
              <a:buAutoNum type="arabicPeriod"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30629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AF6AA93C-4540-BE56-B556-720D6EBCA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00" y="315707"/>
            <a:ext cx="7886700" cy="1325700"/>
          </a:xfrm>
        </p:spPr>
        <p:txBody>
          <a:bodyPr>
            <a:norm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DIATwin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Install</a:t>
            </a:r>
          </a:p>
        </p:txBody>
      </p:sp>
      <p:sp>
        <p:nvSpPr>
          <p:cNvPr id="2" name="Google Shape;59;p2">
            <a:extLst>
              <a:ext uri="{FF2B5EF4-FFF2-40B4-BE49-F238E27FC236}">
                <a16:creationId xmlns:a16="http://schemas.microsoft.com/office/drawing/2014/main" id="{CF54F971-94CF-E7A4-FF73-453CAC835B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8500" y="1435228"/>
            <a:ext cx="8403436" cy="5114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342900">
              <a:lnSpc>
                <a:spcPct val="115000"/>
              </a:lnSpc>
              <a:spcBef>
                <a:spcPts val="0"/>
              </a:spcBef>
              <a:buSzPts val="3700"/>
              <a:buAutoNum type="arabicPeriod"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Google Shape;59;p2">
            <a:extLst>
              <a:ext uri="{FF2B5EF4-FFF2-40B4-BE49-F238E27FC236}">
                <a16:creationId xmlns:a16="http://schemas.microsoft.com/office/drawing/2014/main" id="{35C1DA0C-C85B-0C2C-BC89-1C684DFEB4B6}"/>
              </a:ext>
            </a:extLst>
          </p:cNvPr>
          <p:cNvSpPr txBox="1">
            <a:spLocks/>
          </p:cNvSpPr>
          <p:nvPr/>
        </p:nvSpPr>
        <p:spPr>
          <a:xfrm>
            <a:off x="380900" y="1587628"/>
            <a:ext cx="8403436" cy="5114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904" b="0" i="0" u="none" strike="noStrike" cap="none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  <a:defRPr sz="1632" b="0" i="0" u="none" strike="noStrike" cap="none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lphaLcPeriod"/>
              <a:defRPr sz="1360" b="0" i="0" u="none" strike="noStrike" cap="none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arenR"/>
              <a:defRPr sz="1224" b="0" i="0" u="none" strike="noStrike" cap="none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lphaLcParenR"/>
              <a:defRPr sz="1224" b="0" i="0" u="none" strike="noStrike" cap="none">
                <a:solidFill>
                  <a:schemeClr val="dk1"/>
                </a:solidFill>
                <a:latin typeface="DFKai-SB"/>
                <a:ea typeface="DFKai-SB"/>
                <a:cs typeface="DFKai-SB"/>
                <a:sym typeface="DFKai-SB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75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224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224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224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224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5. Set function library environment variable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	add the route where the example/library is to the system variable “Path”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Font typeface="Arial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6. Reboot the PC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4F09B03-A040-134C-78D2-25A1BD2B8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276" y="2271190"/>
            <a:ext cx="4132151" cy="385189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07EB5806-5F7B-1376-5A67-5B1C45E9A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976" y="2271189"/>
            <a:ext cx="4110718" cy="385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35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AF6AA93C-4540-BE56-B556-720D6EBCA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00" y="315707"/>
            <a:ext cx="7886700" cy="132570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run</a:t>
            </a:r>
          </a:p>
        </p:txBody>
      </p:sp>
      <p:sp>
        <p:nvSpPr>
          <p:cNvPr id="2" name="Google Shape;59;p2">
            <a:extLst>
              <a:ext uri="{FF2B5EF4-FFF2-40B4-BE49-F238E27FC236}">
                <a16:creationId xmlns:a16="http://schemas.microsoft.com/office/drawing/2014/main" id="{CF54F971-94CF-E7A4-FF73-453CAC835B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8500" y="1435228"/>
            <a:ext cx="8403436" cy="5114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1. Open </a:t>
            </a:r>
            <a:r>
              <a:rPr lang="en-US" sz="1800" dirty="0" err="1">
                <a:latin typeface="+mj-lt"/>
                <a:ea typeface="Times New Roman"/>
                <a:cs typeface="Times New Roman"/>
                <a:sym typeface="Times New Roman"/>
              </a:rPr>
              <a:t>DIATwin</a:t>
            </a: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execute DIATwin_v0.0.14_rev2/</a:t>
            </a:r>
            <a:r>
              <a:rPr lang="en-US" altLang="zh-TW" sz="1800" dirty="0">
                <a:solidFill>
                  <a:schemeClr val="tx1"/>
                </a:solidFill>
                <a:latin typeface="+mj-lt"/>
                <a:ea typeface="+mn-ea"/>
                <a:cs typeface="Times New Roman" panose="02020603050405020304" pitchFamily="18" charset="0"/>
              </a:rPr>
              <a:t>DIATwin_launcher.bat</a:t>
            </a:r>
            <a:r>
              <a:rPr lang="zh-TW" altLang="en-US" sz="1800" dirty="0">
                <a:solidFill>
                  <a:schemeClr val="tx1"/>
                </a:solidFill>
                <a:latin typeface="+mj-lt"/>
                <a:ea typeface="+mn-ea"/>
                <a:cs typeface="Times New Roman" panose="02020603050405020304" pitchFamily="18" charset="0"/>
              </a:rPr>
              <a:t> </a:t>
            </a:r>
            <a:endParaRPr lang="en-US" sz="1800" dirty="0">
              <a:solidFill>
                <a:schemeClr val="tx1"/>
              </a:solidFill>
              <a:latin typeface="+mj-lt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2. Update the model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(1) Put the .dt where in 20230906_PnP machine for </a:t>
            </a:r>
            <a:r>
              <a:rPr lang="en-US" sz="1800" dirty="0" err="1">
                <a:latin typeface="+mj-lt"/>
                <a:ea typeface="Times New Roman"/>
                <a:cs typeface="Times New Roman"/>
                <a:sym typeface="Times New Roman"/>
              </a:rPr>
              <a:t>DIATwin</a:t>
            </a: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into </a:t>
            </a:r>
            <a:r>
              <a:rPr lang="en-US" altLang="zh-TW" sz="1800" dirty="0">
                <a:latin typeface="+mj-lt"/>
                <a:cs typeface="Times New Roman" panose="02020603050405020304" pitchFamily="18" charset="0"/>
              </a:rPr>
              <a:t>C:\Users\Public\DeltaDelectronics\DIATwin\My Model\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altLang="zh-TW" sz="1800" dirty="0">
                <a:latin typeface="+mj-lt"/>
                <a:cs typeface="Times New Roman" panose="02020603050405020304" pitchFamily="18" charset="0"/>
              </a:rPr>
              <a:t>      (2) click the icon on the upper right : Model Library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altLang="zh-TW" sz="1800" dirty="0">
                <a:latin typeface="+mj-lt"/>
                <a:cs typeface="Times New Roman" panose="02020603050405020304" pitchFamily="18" charset="0"/>
              </a:rPr>
              <a:t>      (3) double click to upload the five objects</a:t>
            </a:r>
            <a:endParaRPr lang="en-US" sz="1800" dirty="0"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CCE56AF-4590-C051-A3FA-581F36421D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025" b="583"/>
          <a:stretch/>
        </p:blipFill>
        <p:spPr>
          <a:xfrm>
            <a:off x="851358" y="4052386"/>
            <a:ext cx="2237680" cy="208019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7803CF-0F76-B83C-0997-E1BA53AFD2C0}"/>
              </a:ext>
            </a:extLst>
          </p:cNvPr>
          <p:cNvSpPr/>
          <p:nvPr/>
        </p:nvSpPr>
        <p:spPr>
          <a:xfrm>
            <a:off x="2533855" y="4742905"/>
            <a:ext cx="555184" cy="8505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EEAE6BA-1919-637E-A0CB-5C63877090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0282" y="4249304"/>
            <a:ext cx="5061654" cy="1712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474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AF6AA93C-4540-BE56-B556-720D6EBCA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00" y="315707"/>
            <a:ext cx="7886700" cy="132570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run</a:t>
            </a:r>
          </a:p>
        </p:txBody>
      </p:sp>
      <p:sp>
        <p:nvSpPr>
          <p:cNvPr id="12" name="Google Shape;59;p2">
            <a:extLst>
              <a:ext uri="{FF2B5EF4-FFF2-40B4-BE49-F238E27FC236}">
                <a16:creationId xmlns:a16="http://schemas.microsoft.com/office/drawing/2014/main" id="{4A58EC83-5417-C8C5-1CE4-CAEF8B4530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8500" y="1435228"/>
            <a:ext cx="8403436" cy="5114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solidFill>
                  <a:srgbClr val="FF0000"/>
                </a:solidFill>
                <a:latin typeface="+mj-lt"/>
                <a:ea typeface="Times New Roman"/>
                <a:cs typeface="Times New Roman"/>
                <a:sym typeface="Times New Roman"/>
              </a:rPr>
              <a:t>3. Click the “Play” button</a:t>
            </a:r>
            <a:endParaRPr lang="en-US" sz="1800" dirty="0">
              <a:solidFill>
                <a:srgbClr val="FF0000"/>
              </a:solidFill>
              <a:latin typeface="+mj-lt"/>
              <a:ea typeface="Times New Roman"/>
              <a:cs typeface="Times New Roman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4. execution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Into </a:t>
            </a:r>
            <a:r>
              <a:rPr lang="en-US" sz="1800" dirty="0" err="1">
                <a:latin typeface="+mj-lt"/>
                <a:ea typeface="Times New Roman"/>
                <a:cs typeface="Times New Roman"/>
                <a:sym typeface="Times New Roman"/>
              </a:rPr>
              <a:t>pick_and_place_sdk</a:t>
            </a: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/example/python/scripts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SzPts val="3700"/>
              <a:buNone/>
            </a:pPr>
            <a:r>
              <a:rPr lang="en-US" sz="1800" dirty="0">
                <a:latin typeface="+mj-lt"/>
                <a:ea typeface="Times New Roman"/>
                <a:cs typeface="Times New Roman"/>
                <a:sym typeface="Times New Roman"/>
              </a:rPr>
              <a:t>      execute example.bat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4EA5D683-F518-110B-07B9-8FE5BB3DD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3278" y="1546535"/>
            <a:ext cx="2908658" cy="11215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E797FD53-4A62-E04C-6874-BFBF88842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064" y="2894992"/>
            <a:ext cx="7603136" cy="364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061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AF6AA93C-4540-BE56-B556-720D6EBCA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826" y="407748"/>
            <a:ext cx="4965291" cy="913068"/>
          </a:xfrm>
        </p:spPr>
        <p:txBody>
          <a:bodyPr>
            <a:normAutofit/>
          </a:bodyPr>
          <a:lstStyle/>
          <a:p>
            <a:pPr marL="342900">
              <a:lnSpc>
                <a:spcPct val="115000"/>
              </a:lnSpc>
              <a:buSzPts val="3700"/>
            </a:pPr>
            <a:r>
              <a:rPr lang="en-US" sz="3200" dirty="0">
                <a:latin typeface="Times New Roman"/>
                <a:ea typeface="Times New Roman"/>
                <a:cs typeface="Times New Roman"/>
                <a:sym typeface="Times New Roman"/>
              </a:rPr>
              <a:t>Execute code</a:t>
            </a:r>
          </a:p>
        </p:txBody>
      </p:sp>
      <p:pic>
        <p:nvPicPr>
          <p:cNvPr id="6" name="圖片 5" descr="一張含有 文字, 螢幕擷取畫面, 陳列 的圖片&#10;&#10;自動產生的描述">
            <a:extLst>
              <a:ext uri="{FF2B5EF4-FFF2-40B4-BE49-F238E27FC236}">
                <a16:creationId xmlns:a16="http://schemas.microsoft.com/office/drawing/2014/main" id="{33B0BB7D-AE08-95A4-D5E6-B40FAA70B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021" y="1170329"/>
            <a:ext cx="6802978" cy="527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6201"/>
      </p:ext>
    </p:extLst>
  </p:cSld>
  <p:clrMapOvr>
    <a:masterClrMapping/>
  </p:clrMapOvr>
</p:sld>
</file>

<file path=ppt/theme/theme1.xml><?xml version="1.0" encoding="utf-8"?>
<a:theme xmlns:a="http://schemas.openxmlformats.org/drawingml/2006/main" name="自訂設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5131</TotalTime>
  <Words>453</Words>
  <Application>Microsoft Office PowerPoint</Application>
  <PresentationFormat>如螢幕大小 (4:3)</PresentationFormat>
  <Paragraphs>75</Paragraphs>
  <Slides>15</Slides>
  <Notes>10</Notes>
  <HiddenSlides>0</HiddenSlides>
  <MMClips>1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6" baseType="lpstr">
      <vt:lpstr>自訂設計</vt:lpstr>
      <vt:lpstr>DIATwin</vt:lpstr>
      <vt:lpstr>Outline</vt:lpstr>
      <vt:lpstr>DIATwin Install</vt:lpstr>
      <vt:lpstr>DIATwin Install</vt:lpstr>
      <vt:lpstr>DIATwin Install</vt:lpstr>
      <vt:lpstr>DIATwin Install</vt:lpstr>
      <vt:lpstr>How to run</vt:lpstr>
      <vt:lpstr>How to run</vt:lpstr>
      <vt:lpstr>Execute code</vt:lpstr>
      <vt:lpstr>Emulator demo</vt:lpstr>
      <vt:lpstr>Python code</vt:lpstr>
      <vt:lpstr>Python code</vt:lpstr>
      <vt:lpstr>Python code</vt:lpstr>
      <vt:lpstr>Python code</vt:lpstr>
      <vt:lpstr>Python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Python 2023   Tuples, Lists, Aliasing, Cloning, and Mutability</dc:title>
  <dc:creator>welly lui</dc:creator>
  <cp:lastModifiedBy>WY LI</cp:lastModifiedBy>
  <cp:revision>206</cp:revision>
  <dcterms:modified xsi:type="dcterms:W3CDTF">2023-11-20T04:58:51Z</dcterms:modified>
</cp:coreProperties>
</file>